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80625" cy="7200900"/>
  <p:notesSz cx="6858000" cy="9945688"/>
  <p:defaultTextStyle>
    <a:defPPr>
      <a:defRPr lang="en-US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998" y="90"/>
      </p:cViewPr>
      <p:guideLst>
        <p:guide orient="horz" pos="2268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4823A72-0A5E-4884-AE59-DA684D53643F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746125"/>
            <a:ext cx="52197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9D5284DC-5FD6-46E1-B787-C35A4A60A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5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9150" y="746125"/>
            <a:ext cx="52197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284DC-5FD6-46E1-B787-C35A4A60AE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89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236947"/>
            <a:ext cx="8568531" cy="1543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080510"/>
            <a:ext cx="7056438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88371"/>
            <a:ext cx="2268141" cy="6144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88371"/>
            <a:ext cx="6636411" cy="61441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5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627245"/>
            <a:ext cx="8568531" cy="143017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052049"/>
            <a:ext cx="8568531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4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9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6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2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80211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680211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3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11869"/>
            <a:ext cx="4454027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283619"/>
            <a:ext cx="4454027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11869"/>
            <a:ext cx="445577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30" indent="0">
              <a:buNone/>
              <a:defRPr sz="2200" b="1"/>
            </a:lvl2pPr>
            <a:lvl3pPr marL="987461" indent="0">
              <a:buNone/>
              <a:defRPr sz="1900" b="1"/>
            </a:lvl3pPr>
            <a:lvl4pPr marL="1481191" indent="0">
              <a:buNone/>
              <a:defRPr sz="1700" b="1"/>
            </a:lvl4pPr>
            <a:lvl5pPr marL="1974921" indent="0">
              <a:buNone/>
              <a:defRPr sz="1700" b="1"/>
            </a:lvl5pPr>
            <a:lvl6pPr marL="2468651" indent="0">
              <a:buNone/>
              <a:defRPr sz="1700" b="1"/>
            </a:lvl6pPr>
            <a:lvl7pPr marL="2962382" indent="0">
              <a:buNone/>
              <a:defRPr sz="1700" b="1"/>
            </a:lvl7pPr>
            <a:lvl8pPr marL="3456112" indent="0">
              <a:buNone/>
              <a:defRPr sz="1700" b="1"/>
            </a:lvl8pPr>
            <a:lvl9pPr marL="394984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283619"/>
            <a:ext cx="445577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1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2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1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286702"/>
            <a:ext cx="3316456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86703"/>
            <a:ext cx="5635349" cy="614576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06856"/>
            <a:ext cx="3316456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8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040630"/>
            <a:ext cx="6048375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43414"/>
            <a:ext cx="6048375" cy="4320540"/>
          </a:xfrm>
        </p:spPr>
        <p:txBody>
          <a:bodyPr/>
          <a:lstStyle>
            <a:lvl1pPr marL="0" indent="0">
              <a:buNone/>
              <a:defRPr sz="3500"/>
            </a:lvl1pPr>
            <a:lvl2pPr marL="493730" indent="0">
              <a:buNone/>
              <a:defRPr sz="3000"/>
            </a:lvl2pPr>
            <a:lvl3pPr marL="987461" indent="0">
              <a:buNone/>
              <a:defRPr sz="2600"/>
            </a:lvl3pPr>
            <a:lvl4pPr marL="1481191" indent="0">
              <a:buNone/>
              <a:defRPr sz="2200"/>
            </a:lvl4pPr>
            <a:lvl5pPr marL="1974921" indent="0">
              <a:buNone/>
              <a:defRPr sz="2200"/>
            </a:lvl5pPr>
            <a:lvl6pPr marL="2468651" indent="0">
              <a:buNone/>
              <a:defRPr sz="2200"/>
            </a:lvl6pPr>
            <a:lvl7pPr marL="2962382" indent="0">
              <a:buNone/>
              <a:defRPr sz="2200"/>
            </a:lvl7pPr>
            <a:lvl8pPr marL="3456112" indent="0">
              <a:buNone/>
              <a:defRPr sz="2200"/>
            </a:lvl8pPr>
            <a:lvl9pPr marL="3949842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635705"/>
            <a:ext cx="6048375" cy="845105"/>
          </a:xfrm>
        </p:spPr>
        <p:txBody>
          <a:bodyPr/>
          <a:lstStyle>
            <a:lvl1pPr marL="0" indent="0">
              <a:buNone/>
              <a:defRPr sz="1500"/>
            </a:lvl1pPr>
            <a:lvl2pPr marL="493730" indent="0">
              <a:buNone/>
              <a:defRPr sz="1300"/>
            </a:lvl2pPr>
            <a:lvl3pPr marL="987461" indent="0">
              <a:buNone/>
              <a:defRPr sz="1100"/>
            </a:lvl3pPr>
            <a:lvl4pPr marL="1481191" indent="0">
              <a:buNone/>
              <a:defRPr sz="1000"/>
            </a:lvl4pPr>
            <a:lvl5pPr marL="1974921" indent="0">
              <a:buNone/>
              <a:defRPr sz="1000"/>
            </a:lvl5pPr>
            <a:lvl6pPr marL="2468651" indent="0">
              <a:buNone/>
              <a:defRPr sz="1000"/>
            </a:lvl6pPr>
            <a:lvl7pPr marL="2962382" indent="0">
              <a:buNone/>
              <a:defRPr sz="1000"/>
            </a:lvl7pPr>
            <a:lvl8pPr marL="3456112" indent="0">
              <a:buNone/>
              <a:defRPr sz="1000"/>
            </a:lvl8pPr>
            <a:lvl9pPr marL="394984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4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vert="horz" lIns="98746" tIns="49373" rIns="98746" bIns="4937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80211"/>
            <a:ext cx="9072563" cy="4752261"/>
          </a:xfrm>
          <a:prstGeom prst="rect">
            <a:avLst/>
          </a:prstGeom>
        </p:spPr>
        <p:txBody>
          <a:bodyPr vert="horz" lIns="98746" tIns="49373" rIns="98746" bIns="493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4FDC8-25EA-4C9D-9AC7-31C1427E8F12}" type="datetimeFigureOut">
              <a:rPr lang="en-GB" smtClean="0"/>
              <a:t>15/02/2020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6674168"/>
            <a:ext cx="3192198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6674168"/>
            <a:ext cx="2352146" cy="383381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E73E-C0CD-422A-A9A0-4ABD66D69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7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46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98" indent="-370298" algn="l" defTabSz="98746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312" indent="-308581" algn="l" defTabSz="98746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326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56" indent="-246865" algn="l" defTabSz="98746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786" indent="-246865" algn="l" defTabSz="98746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C:\Users\philn\Desktop\wythall logos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28" y="641069"/>
            <a:ext cx="1901825" cy="1375859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2238" y="1098635"/>
            <a:ext cx="2441810" cy="385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Britannia </a:t>
            </a:r>
            <a:r>
              <a:rPr lang="en-GB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Room - </a:t>
            </a:r>
            <a:r>
              <a:rPr lang="en-GB" sz="1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1</a:t>
            </a:r>
            <a:endParaRPr lang="en-GB" sz="16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philn\Desktop\wythall logos\WRC Logo (Small - Diamond only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53" y="2131618"/>
            <a:ext cx="1276030" cy="25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0351" y="1959568"/>
            <a:ext cx="3078501" cy="2238757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43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2020 </a:t>
            </a:r>
            <a:r>
              <a:rPr lang="en-GB" sz="430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Hamfest</a:t>
            </a:r>
            <a:r>
              <a:rPr lang="en-GB" sz="26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br>
              <a:rPr lang="en-GB" sz="26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en-GB" sz="1100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Sunday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at Wythall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2495" y="1072733"/>
            <a:ext cx="2096344" cy="345932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GB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Hall - </a:t>
            </a:r>
            <a:r>
              <a:rPr lang="en-GB" sz="1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2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519" y="3935204"/>
            <a:ext cx="1829457" cy="592153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Scout </a:t>
            </a:r>
            <a:r>
              <a:rPr lang="en-GB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Hut- </a:t>
            </a:r>
            <a:r>
              <a:rPr lang="en-GB" sz="1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3</a:t>
            </a:r>
          </a:p>
          <a:p>
            <a:endParaRPr lang="en-GB" sz="1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6046" y="3934571"/>
            <a:ext cx="2432258" cy="345932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Archery </a:t>
            </a:r>
            <a:r>
              <a:rPr lang="en-GB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Range – </a:t>
            </a:r>
            <a:r>
              <a:rPr lang="en-GB" sz="1600" b="1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4</a:t>
            </a:r>
            <a:endParaRPr lang="en-GB" sz="16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525" y="348014"/>
            <a:ext cx="4021940" cy="530598"/>
          </a:xfrm>
          <a:prstGeom prst="rect">
            <a:avLst/>
          </a:prstGeom>
          <a:noFill/>
        </p:spPr>
        <p:txBody>
          <a:bodyPr wrap="square" lIns="98746" tIns="49373" rIns="98746" bIns="49373" rtlCol="0">
            <a:spAutoFit/>
          </a:bodyPr>
          <a:lstStyle/>
          <a:p>
            <a:pPr algn="ctr"/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Halls and Traders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725" y="1466640"/>
            <a:ext cx="20797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Kevin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Avery </a:t>
            </a:r>
            <a:r>
              <a:rPr lang="en-GB" sz="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G3AAF Electronics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Howard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Turner - </a:t>
            </a:r>
            <a:r>
              <a:rPr lang="en-GB" sz="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Centre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Electronics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Malvern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Hills Repeater Group</a:t>
            </a: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John </a:t>
            </a:r>
            <a:r>
              <a:rPr lang="en-GB" sz="105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Dilks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Steve Smith G6OUX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Robin </a:t>
            </a:r>
            <a:r>
              <a:rPr lang="en-GB" sz="105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Bagnall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Radio Receivers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RAIBC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Northampton Radio Clu</a:t>
            </a:r>
            <a:r>
              <a:rPr lang="en-GB" sz="10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</a:t>
            </a:r>
          </a:p>
          <a:p>
            <a:r>
              <a:rPr lang="en-GB" sz="1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DMR Expert</a:t>
            </a:r>
          </a:p>
          <a:p>
            <a:r>
              <a:rPr lang="en-GB" sz="1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Kevin Kelly</a:t>
            </a:r>
          </a:p>
          <a:p>
            <a:r>
              <a:rPr lang="en-GB" sz="1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Alan </a:t>
            </a:r>
            <a:r>
              <a:rPr lang="en-GB" sz="1000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Clunnie</a:t>
            </a:r>
            <a:r>
              <a:rPr lang="en-GB" sz="1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</a:t>
            </a:r>
            <a:r>
              <a:rPr lang="en-GB" sz="1200" b="1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Sinote</a:t>
            </a:r>
            <a:r>
              <a:rPr lang="en-GB" sz="1100" b="1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</a:t>
            </a:r>
            <a:endParaRPr lang="en-GB" sz="1100" b="1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1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Chris </a:t>
            </a:r>
            <a:r>
              <a:rPr lang="en-GB" sz="11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Simmonds</a:t>
            </a:r>
          </a:p>
          <a:p>
            <a:r>
              <a:rPr lang="en-GB" sz="11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Chris Walker &amp; Ian Hewitt</a:t>
            </a:r>
            <a:endParaRPr lang="en-GB" sz="1100" dirty="0" smtClean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5371" y="1445742"/>
            <a:ext cx="193170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Radioworld</a:t>
            </a:r>
            <a:r>
              <a:rPr lang="en-GB" sz="105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UK Ltd</a:t>
            </a:r>
            <a:r>
              <a:rPr lang="en-GB" sz="105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Worsley Communications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 Electronics</a:t>
            </a: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Mickeys Electronics</a:t>
            </a:r>
          </a:p>
          <a:p>
            <a:r>
              <a:rPr lang="en-GB" sz="105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Mirfield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Electronics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Festival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– J </a:t>
            </a:r>
            <a:r>
              <a:rPr lang="en-GB" sz="105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Dosher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Clive Walker M1MST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Ian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Whittaker - </a:t>
            </a:r>
            <a:r>
              <a:rPr lang="en-GB" sz="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Laptops and PC’s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 </a:t>
            </a:r>
            <a:r>
              <a:rPr lang="en-GB" sz="105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Brough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Richard Newton G0EWH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Ron Carter</a:t>
            </a:r>
          </a:p>
          <a:p>
            <a:r>
              <a:rPr lang="en-GB" sz="9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Kenneth Wilkins</a:t>
            </a:r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</a:t>
            </a:r>
            <a:r>
              <a:rPr lang="en-GB" sz="1050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Merrivale</a:t>
            </a:r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TV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Martin Matthews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725" y="4357335"/>
            <a:ext cx="210279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G0OJJ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Vintage Radio</a:t>
            </a: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South Birmingham Radio </a:t>
            </a:r>
            <a:r>
              <a:rPr lang="en-GB" sz="1050" dirty="0" err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Socy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Alan Clegg Valves</a:t>
            </a: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Geoff’s Bespoke Chassis &amp; Crystal Receivers</a:t>
            </a:r>
          </a:p>
          <a:p>
            <a:r>
              <a:rPr lang="en-GB" sz="1050" dirty="0" err="1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fizzPOP</a:t>
            </a:r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Makerspace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Luke Kelly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7320" y="4350944"/>
            <a:ext cx="18427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Wythall Radio Club Stall</a:t>
            </a:r>
          </a:p>
          <a:p>
            <a:r>
              <a:rPr lang="en-GB" sz="105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Bring &amp; buy</a:t>
            </a:r>
          </a:p>
          <a:p>
            <a:r>
              <a:rPr lang="en-GB" sz="105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RSGB Bookstall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David Long</a:t>
            </a:r>
            <a:endParaRPr lang="en-GB" sz="105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MA</a:t>
            </a:r>
            <a:r>
              <a:rPr lang="en-GB" sz="105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Components</a:t>
            </a:r>
          </a:p>
          <a:p>
            <a:r>
              <a:rPr lang="en-GB" sz="105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SARS (Solihull </a:t>
            </a:r>
            <a:r>
              <a:rPr lang="en-GB" sz="105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ARS)</a:t>
            </a:r>
          </a:p>
          <a:p>
            <a:r>
              <a:rPr lang="en-GB" sz="1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184" y="6181622"/>
            <a:ext cx="4434992" cy="69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33" y="5172641"/>
            <a:ext cx="3073535" cy="7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4408" y="592150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Visit Dave, Annette &amp; Sam at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RadioWorld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in Park Hall for the best bargains today!</a:t>
            </a:r>
          </a:p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www.radioworld.co.uk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3278" y="495880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…in association with…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6312" y="1652304"/>
            <a:ext cx="2363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…welcomes you to our…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4651" y="492617"/>
            <a:ext cx="36440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b="1" dirty="0">
                <a:latin typeface="Arial" pitchFamily="34" charset="0"/>
                <a:cs typeface="Arial" pitchFamily="34" charset="0"/>
              </a:rPr>
              <a:t>wythall radio club</a:t>
            </a:r>
            <a:br>
              <a:rPr lang="en-GB" sz="3200" b="1" dirty="0">
                <a:latin typeface="Arial" pitchFamily="34" charset="0"/>
                <a:cs typeface="Arial" pitchFamily="34" charset="0"/>
              </a:rPr>
            </a:br>
            <a:endParaRPr lang="en-GB" sz="8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1800" b="1" i="1" dirty="0">
                <a:latin typeface="Arial" pitchFamily="34" charset="0"/>
                <a:cs typeface="Arial" pitchFamily="34" charset="0"/>
              </a:rPr>
              <a:t>“having fun with RF”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1651" y="6613752"/>
            <a:ext cx="338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wythall radio club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n-GB" sz="1600" b="1" dirty="0">
                <a:latin typeface="Arial" pitchFamily="34" charset="0"/>
                <a:cs typeface="Arial" pitchFamily="34" charset="0"/>
              </a:rPr>
            </a:br>
            <a:r>
              <a:rPr lang="en-GB" sz="1200" b="1" i="1" dirty="0">
                <a:latin typeface="Arial" pitchFamily="34" charset="0"/>
                <a:cs typeface="Arial" pitchFamily="34" charset="0"/>
              </a:rPr>
              <a:t>“having fun with RF”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021" y="5770218"/>
            <a:ext cx="4342050" cy="8076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 err="1" smtClean="0"/>
              <a:t>MAll</a:t>
            </a:r>
            <a:r>
              <a:rPr lang="en-GB" sz="1050" dirty="0" smtClean="0"/>
              <a:t> </a:t>
            </a:r>
            <a:r>
              <a:rPr lang="en-GB" sz="1050" dirty="0"/>
              <a:t>you need to know in Digital Two-Way Radio</a:t>
            </a: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</a:p>
          <a:p>
            <a:r>
              <a:rPr lang="en-GB" sz="1050" dirty="0" smtClean="0"/>
              <a:t>All you need to know in Digital Two-Way Radio</a:t>
            </a:r>
            <a:endParaRPr lang="en-GB" sz="1050" dirty="0"/>
          </a:p>
        </p:txBody>
      </p:sp>
      <p:sp>
        <p:nvSpPr>
          <p:cNvPr id="8" name="Rectangle 7"/>
          <p:cNvSpPr/>
          <p:nvPr/>
        </p:nvSpPr>
        <p:spPr>
          <a:xfrm>
            <a:off x="5616376" y="4198326"/>
            <a:ext cx="3036376" cy="760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8652752" y="144067"/>
            <a:ext cx="1427873" cy="43204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i="1" dirty="0" smtClean="0">
                <a:solidFill>
                  <a:schemeClr val="tx1"/>
                </a:solidFill>
              </a:rPr>
              <a:t>MAP inside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43" y="4280503"/>
            <a:ext cx="832151" cy="5769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6095" y="4303881"/>
            <a:ext cx="19727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Inter-Club GMT award presented by Solihull ARS  (see back page</a:t>
            </a:r>
            <a:r>
              <a:rPr lang="en-GB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0184" y="5856970"/>
            <a:ext cx="4183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Solihull ARS will be announcing the results of the first Midlands Inter-Club GMT award at </a:t>
            </a:r>
            <a:r>
              <a:rPr lang="en-GB" sz="1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 Noon, Archery Range (Hall4)</a:t>
            </a:r>
          </a:p>
          <a:p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overall winner will receive a </a:t>
            </a:r>
            <a:r>
              <a:rPr lang="en-GB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radio,kindly</a:t>
            </a: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donated by Martin Lynch &amp; </a:t>
            </a:r>
            <a:r>
              <a:rPr lang="en-GB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Sons.There</a:t>
            </a:r>
            <a:r>
              <a:rPr lang="en-GB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also a prize for the leading Foundation operator</a:t>
            </a:r>
            <a:endParaRPr lang="en-GB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0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5033"/>
            <a:ext cx="9072563" cy="7172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4319742"/>
              </p:ext>
            </p:extLst>
          </p:nvPr>
        </p:nvGraphicFramePr>
        <p:xfrm>
          <a:off x="503238" y="540820"/>
          <a:ext cx="9073356" cy="641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8019882" imgH="5667062" progId="AcroExch.Document.DC">
                  <p:embed/>
                </p:oleObj>
              </mc:Choice>
              <mc:Fallback>
                <p:oleObj name="Acrobat Document" r:id="rId3" imgW="8019882" imgH="566706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238" y="540820"/>
                        <a:ext cx="9073356" cy="641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66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255</Words>
  <Application>Microsoft Office PowerPoint</Application>
  <PresentationFormat>Custom</PresentationFormat>
  <Paragraphs>62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Office Theme</vt:lpstr>
      <vt:lpstr>Acrobat Document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Newth</dc:creator>
  <cp:lastModifiedBy>Ian Reeve</cp:lastModifiedBy>
  <cp:revision>52</cp:revision>
  <cp:lastPrinted>2020-02-11T20:07:50Z</cp:lastPrinted>
  <dcterms:created xsi:type="dcterms:W3CDTF">2017-03-03T10:40:28Z</dcterms:created>
  <dcterms:modified xsi:type="dcterms:W3CDTF">2020-02-15T12:38:18Z</dcterms:modified>
</cp:coreProperties>
</file>